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113922" y="908274"/>
            <a:ext cx="29161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ESAM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#S01-M64)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750993" y="5315884"/>
            <a:ext cx="5642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Endomucin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 coli.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525" y="1593850"/>
            <a:ext cx="1947565" cy="3553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29</cp:revision>
  <dcterms:created xsi:type="dcterms:W3CDTF">2011-09-08T13:23:55Z</dcterms:created>
  <dcterms:modified xsi:type="dcterms:W3CDTF">2015-03-23T11:30:35Z</dcterms:modified>
</cp:coreProperties>
</file>